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4"/>
    <p:sldMasterId id="2147484543" r:id="rId5"/>
    <p:sldMasterId id="2147484560" r:id="rId6"/>
    <p:sldMasterId id="2147484577" r:id="rId7"/>
    <p:sldMasterId id="2147484594" r:id="rId8"/>
    <p:sldMasterId id="2147484611" r:id="rId9"/>
    <p:sldMasterId id="2147484628" r:id="rId10"/>
    <p:sldMasterId id="2147484645" r:id="rId11"/>
  </p:sldMasterIdLst>
  <p:notesMasterIdLst>
    <p:notesMasterId r:id="rId14"/>
  </p:notesMasterIdLst>
  <p:handoutMasterIdLst>
    <p:handoutMasterId r:id="rId15"/>
  </p:handoutMasterIdLst>
  <p:sldIdLst>
    <p:sldId id="334" r:id="rId12"/>
    <p:sldId id="33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459" autoAdjust="0"/>
  </p:normalViewPr>
  <p:slideViewPr>
    <p:cSldViewPr snapToGrid="0">
      <p:cViewPr varScale="1">
        <p:scale>
          <a:sx n="50" d="100"/>
          <a:sy n="50" d="100"/>
        </p:scale>
        <p:origin x="12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7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2022-01-17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2022-01-17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0072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38860658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7839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819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3813148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4905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1088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663968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/>
          </a:p>
        </p:txBody>
      </p:sp>
    </p:spTree>
    <p:extLst>
      <p:ext uri="{BB962C8B-B14F-4D97-AF65-F5344CB8AC3E}">
        <p14:creationId xmlns:p14="http://schemas.microsoft.com/office/powerpoint/2010/main" val="378614281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CCE4607-74FB-4C59-BF1A-0B010BE94F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3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F553E24A-3DDB-4BDB-AFD5-7B1A6654AA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1596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B4D387F5-80D9-4C76-BC49-B3DB491C77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DC9D14F3-5388-4300-9690-CC1D587ACE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4300278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6308EBDC-4C95-4C89-B209-CFA4BC0F0D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60949"/>
      </p:ext>
    </p:extLst>
  </p:cSld>
  <p:clrMapOvr>
    <a:masterClrMapping/>
  </p:clrMapOvr>
  <p:hf sldNum="0" hdr="0" ftr="0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3E2C54C6-B23A-4A98-87DA-4605171834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6376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8098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2383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0502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9879412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5555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4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/>
          </a:p>
        </p:txBody>
      </p:sp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6004683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28393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0754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18590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/>
          </a:p>
        </p:txBody>
      </p:sp>
    </p:spTree>
    <p:extLst>
      <p:ext uri="{BB962C8B-B14F-4D97-AF65-F5344CB8AC3E}">
        <p14:creationId xmlns:p14="http://schemas.microsoft.com/office/powerpoint/2010/main" val="232807025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B299EBB-5D91-4159-9244-27B7C7F232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4720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ysClr val="windowText" lastClr="00000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644DD84-62BB-4623-8539-F89956010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32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1B396736-26D8-4CD5-85EE-0BE69953A9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A7A43AD0-013B-48B8-99BF-B146B2018F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29992476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9FF2E04A-5F34-4DEF-B90E-49E5369552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9701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D7BB3FF9-3CF1-40B4-94FC-0F25A02A91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60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9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0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46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79815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34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27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753543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3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21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7539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/>
          </a:p>
        </p:txBody>
      </p:sp>
    </p:spTree>
    <p:extLst>
      <p:ext uri="{BB962C8B-B14F-4D97-AF65-F5344CB8AC3E}">
        <p14:creationId xmlns:p14="http://schemas.microsoft.com/office/powerpoint/2010/main" val="28508661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FFE42B3-3AE5-4327-B81C-7AA31CD9E3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5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9AF6F829-B2F7-4BBF-8098-01B42182C7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88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2C52E411-D959-45C4-AC11-C8CCA81B9D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C79B5E0-E92E-4CCE-9087-BAD8D9475C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7349425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5B00460-B7F1-4561-8B63-2A0660F920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18150"/>
      </p:ext>
    </p:extLst>
  </p:cSld>
  <p:clrMapOvr>
    <a:masterClrMapping/>
  </p:clrMapOvr>
  <p:hf sldNum="0"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B3AE0FFC-23C0-4B03-B808-68ECF19F99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60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7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22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49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6950059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783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6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560659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772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875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0672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/>
          </a:p>
        </p:txBody>
      </p:sp>
    </p:spTree>
    <p:extLst>
      <p:ext uri="{BB962C8B-B14F-4D97-AF65-F5344CB8AC3E}">
        <p14:creationId xmlns:p14="http://schemas.microsoft.com/office/powerpoint/2010/main" val="371731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9F7D1BA-0D59-4AC2-88E1-88E18B1BD1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05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63066BDF-0734-40FA-AD99-2B49E089E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846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C7AC3FC3-BCB1-4BA6-9E6D-F5D6DB2D83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56B22EF-64B2-4C1D-90D2-979BD27E9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0702181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BED9DF7-8543-4D14-A76D-E278E36D7E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01280"/>
      </p:ext>
    </p:extLst>
  </p:cSld>
  <p:clrMapOvr>
    <a:masterClrMapping/>
  </p:clrMapOvr>
  <p:hf sldNum="0" hdr="0" ftr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AC0E3E43-ECBA-4F87-AA81-F0A9D23D9A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5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550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498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950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432611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667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888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355707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77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075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82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/>
          </a:p>
        </p:txBody>
      </p:sp>
    </p:spTree>
    <p:extLst>
      <p:ext uri="{BB962C8B-B14F-4D97-AF65-F5344CB8AC3E}">
        <p14:creationId xmlns:p14="http://schemas.microsoft.com/office/powerpoint/2010/main" val="111875875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1D595C18-4E06-4F4A-8D53-445E754F8F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371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FEF371B-90A0-401E-8907-6C299E4752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1922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5507C9CB-4B6F-428A-9C7D-1C9F50F78B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196A3C66-94FD-4711-9406-C248490DA9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23090580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29A5EE3-6BBE-4D2B-AE70-AC25F9A01E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27829"/>
      </p:ext>
    </p:extLst>
  </p:cSld>
  <p:clrMapOvr>
    <a:masterClrMapping/>
  </p:clrMapOvr>
  <p:hf sldNum="0" hdr="0" ftr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78C9625C-92CB-4FD1-8E25-5C0E5F85BF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33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37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1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089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2764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824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714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060971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341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677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645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/>
          </a:p>
        </p:txBody>
      </p:sp>
    </p:spTree>
    <p:extLst>
      <p:ext uri="{BB962C8B-B14F-4D97-AF65-F5344CB8AC3E}">
        <p14:creationId xmlns:p14="http://schemas.microsoft.com/office/powerpoint/2010/main" val="27839975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C9D16BAF-82AC-423D-ABF0-5BCE8676CC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2758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E542E96D-39C2-4526-81D6-DC6157D82D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985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47C1F67-DE1B-47A6-8B41-7EEEFC587A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E5800305-38E1-43B7-B1E0-B8916B8E20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3567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9080D74-8A9B-4352-871A-403AE6E717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09714"/>
      </p:ext>
    </p:extLst>
  </p:cSld>
  <p:clrMapOvr>
    <a:masterClrMapping/>
  </p:clrMapOvr>
  <p:hf sldNum="0" hdr="0" ftr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FFC6A1C-3265-4EBD-88AD-4DDDEC62C2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418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266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9496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0838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502505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6944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963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4229824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7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022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12523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/>
          </a:p>
        </p:txBody>
      </p:sp>
    </p:spTree>
    <p:extLst>
      <p:ext uri="{BB962C8B-B14F-4D97-AF65-F5344CB8AC3E}">
        <p14:creationId xmlns:p14="http://schemas.microsoft.com/office/powerpoint/2010/main" val="84756662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ovan</a:t>
            </a: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D8A8A26-49DA-481E-97F0-BD4CBDB3B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527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/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71743776-2D15-47A1-99A1-80F79B22A2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1125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AFA4765F-4652-482D-8F41-00A1D38C9F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8904D8F1-2735-45AD-9FA3-C523B6EDDA4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39503775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7AF1A514-4943-43FF-9F00-9DB47FC4CE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89144"/>
      </p:ext>
    </p:extLst>
  </p:cSld>
  <p:clrMapOvr>
    <a:masterClrMapping/>
  </p:clrMapOvr>
  <p:hf sldNum="0" hdr="0" ftr="0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03830DCD-B2CA-4BC9-A57E-27239C1937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3213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3534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0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B1CA9250-109E-49A6-8767-F632756E4E0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6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7" r:id="rId14"/>
    <p:sldLayoutId id="2147484558" r:id="rId15"/>
    <p:sldLayoutId id="2147484559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C4C9C58B-B77C-4551-ADDA-91CC6F0EBE0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  <p:sldLayoutId id="2147484572" r:id="rId12"/>
    <p:sldLayoutId id="2147484573" r:id="rId13"/>
    <p:sldLayoutId id="2147484574" r:id="rId14"/>
    <p:sldLayoutId id="2147484575" r:id="rId15"/>
    <p:sldLayoutId id="2147484576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3910673-5D1C-47B8-8388-A6CAD7D0871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89" r:id="rId12"/>
    <p:sldLayoutId id="2147484590" r:id="rId13"/>
    <p:sldLayoutId id="2147484591" r:id="rId14"/>
    <p:sldLayoutId id="2147484592" r:id="rId15"/>
    <p:sldLayoutId id="2147484593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81A4564-A4A7-414A-A9BE-CE495FDA54C0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2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07" r:id="rId13"/>
    <p:sldLayoutId id="2147484608" r:id="rId14"/>
    <p:sldLayoutId id="2147484609" r:id="rId15"/>
    <p:sldLayoutId id="214748461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92502C4F-0169-4131-9D0C-6498521FEC8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2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2" r:id="rId1"/>
    <p:sldLayoutId id="2147484613" r:id="rId2"/>
    <p:sldLayoutId id="2147484614" r:id="rId3"/>
    <p:sldLayoutId id="2147484615" r:id="rId4"/>
    <p:sldLayoutId id="2147484616" r:id="rId5"/>
    <p:sldLayoutId id="2147484617" r:id="rId6"/>
    <p:sldLayoutId id="2147484618" r:id="rId7"/>
    <p:sldLayoutId id="2147484619" r:id="rId8"/>
    <p:sldLayoutId id="2147484620" r:id="rId9"/>
    <p:sldLayoutId id="2147484621" r:id="rId10"/>
    <p:sldLayoutId id="2147484622" r:id="rId11"/>
    <p:sldLayoutId id="2147484623" r:id="rId12"/>
    <p:sldLayoutId id="2147484624" r:id="rId13"/>
    <p:sldLayoutId id="2147484625" r:id="rId14"/>
    <p:sldLayoutId id="2147484626" r:id="rId15"/>
    <p:sldLayoutId id="2147484627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37B112D-B3E5-4CD5-B782-599E081AF9A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3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  <p:sldLayoutId id="2147484640" r:id="rId12"/>
    <p:sldLayoutId id="2147484641" r:id="rId13"/>
    <p:sldLayoutId id="2147484642" r:id="rId14"/>
    <p:sldLayoutId id="2147484643" r:id="rId15"/>
    <p:sldLayoutId id="2147484644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6849E6E-2120-4CD2-873B-B12E14195E6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47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6" r:id="rId1"/>
    <p:sldLayoutId id="2147484647" r:id="rId2"/>
    <p:sldLayoutId id="2147484648" r:id="rId3"/>
    <p:sldLayoutId id="2147484649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  <p:sldLayoutId id="2147484657" r:id="rId12"/>
    <p:sldLayoutId id="2147484658" r:id="rId13"/>
    <p:sldLayoutId id="2147484659" r:id="rId14"/>
    <p:sldLayoutId id="2147484660" r:id="rId15"/>
    <p:sldLayoutId id="2147484661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E6B7CD-8A87-4CA1-A80B-56E32C16DB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Styrgruppen för politikerutbildning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73216D4-495D-49EA-9311-1B01E126F2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Sammanträde 21 januari 2021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1ABF4EC-5E51-4FC5-894B-5A2F392EDC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528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35A6A1-7202-476B-8561-9F204E896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AF4588-B7F6-414F-8031-898C42BDC7D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Förgående mötesanteckningar</a:t>
            </a:r>
          </a:p>
          <a:p>
            <a:r>
              <a:rPr lang="sv-SE" dirty="0"/>
              <a:t>Styrgruppens rapport till KS för verksamhetsår 2021</a:t>
            </a:r>
          </a:p>
          <a:p>
            <a:r>
              <a:rPr lang="sv-SE" dirty="0"/>
              <a:t>Budget 2022</a:t>
            </a:r>
          </a:p>
          <a:p>
            <a:r>
              <a:rPr lang="sv-SE" dirty="0"/>
              <a:t>Vårens workshop</a:t>
            </a:r>
          </a:p>
          <a:p>
            <a:r>
              <a:rPr lang="sv-SE" dirty="0"/>
              <a:t>Övrigt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0938750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2AC14733-7A53-4B66-ABF4-AD756ED00BE9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D9B80A6-7164-4AD0-A9D5-0C52B7D620B2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FA85DBD1-1746-4702-B5B4-D9290E8B31BB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1BCD27A7-336F-4B8B-AC43-A397D8BB65D5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B37A2B39-FD58-4FD2-91CE-ED9BA2F95078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A1EA7750-AD2B-4DDB-A622-DD679F49ED27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432FF84C-E36E-413B-A644-87573610FB8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samtliga_solida_komplementfarger_sv.potx" id="{6CDCFF65-1103-4FDC-9CF4-B5D5B1E0490F}" vid="{9411D72B-C214-48F5-BDB2-0531EAEB22E0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A85D9FFA7D95458844D2057A6B0671" ma:contentTypeVersion="6" ma:contentTypeDescription="Skapa ett nytt dokument." ma:contentTypeScope="" ma:versionID="ec6f39cfb4baaf72a1e4b144fda3b9bc">
  <xsd:schema xmlns:xsd="http://www.w3.org/2001/XMLSchema" xmlns:xs="http://www.w3.org/2001/XMLSchema" xmlns:p="http://schemas.microsoft.com/office/2006/metadata/properties" xmlns:ns2="5d8c2951-0057-4eea-a95c-119dd0ca9bd0" xmlns:ns3="ef779719-bb47-4bf9-a590-1aef7a550b5d" targetNamespace="http://schemas.microsoft.com/office/2006/metadata/properties" ma:root="true" ma:fieldsID="ba8d2d888967212d582699108074ad0d" ns2:_="" ns3:_="">
    <xsd:import namespace="5d8c2951-0057-4eea-a95c-119dd0ca9bd0"/>
    <xsd:import namespace="ef779719-bb47-4bf9-a590-1aef7a550b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c2951-0057-4eea-a95c-119dd0ca9b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779719-bb47-4bf9-a590-1aef7a550b5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40B21F-D4DA-457E-A9D9-0C6FD4C62E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268302-BEB3-42C3-9AAC-626A60F8FEB1}">
  <ds:schemaRefs>
    <ds:schemaRef ds:uri="5d8c2951-0057-4eea-a95c-119dd0ca9bd0"/>
    <ds:schemaRef ds:uri="ef779719-bb47-4bf9-a590-1aef7a550b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A70F921-342A-4222-8EBD-111C3E637959}">
  <ds:schemaRefs>
    <ds:schemaRef ds:uri="5d8c2951-0057-4eea-a95c-119dd0ca9bd0"/>
    <ds:schemaRef ds:uri="http://schemas.microsoft.com/office/2006/documentManagement/types"/>
    <ds:schemaRef ds:uri="ef779719-bb47-4bf9-a590-1aef7a550b5d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gbgs_stad_16-9_mall_samtliga_solida_komplementfarger_sv</Template>
  <TotalTime>0</TotalTime>
  <Words>22</Words>
  <Application>Microsoft Office PowerPoint</Application>
  <PresentationFormat>Bredbild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2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Styrgruppen för politikerutbildning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- Vad händer i omvärlden?</dc:title>
  <dc:creator>Annette Borg</dc:creator>
  <cp:lastModifiedBy>Hedwig Andrén Gustafson</cp:lastModifiedBy>
  <cp:revision>22</cp:revision>
  <dcterms:created xsi:type="dcterms:W3CDTF">2021-12-13T07:36:39Z</dcterms:created>
  <dcterms:modified xsi:type="dcterms:W3CDTF">2022-01-17T14:44:17Z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0x0101003FA85D9FFA7D95458844D2057A6B0671</vt:lpwstr>
  </property>
</Properties>
</file>